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4" r:id="rId6"/>
    <p:sldId id="261" r:id="rId7"/>
    <p:sldId id="263" r:id="rId8"/>
    <p:sldId id="266" r:id="rId9"/>
    <p:sldId id="265" r:id="rId10"/>
    <p:sldId id="270" r:id="rId11"/>
    <p:sldId id="271" r:id="rId12"/>
    <p:sldId id="260" r:id="rId13"/>
    <p:sldId id="272" r:id="rId14"/>
    <p:sldId id="269" r:id="rId15"/>
    <p:sldId id="262" r:id="rId16"/>
    <p:sldId id="267" r:id="rId1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46064" y="6265852"/>
            <a:ext cx="17171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0.2c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2023-09-03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35775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18542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최근 관심 분야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( 23. 09 ~ 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1F8E-FE09-1987-656B-D1CABEEA0C15}"/>
              </a:ext>
            </a:extLst>
          </p:cNvPr>
          <p:cNvSpPr txBox="1"/>
          <p:nvPr/>
        </p:nvSpPr>
        <p:spPr>
          <a:xfrm>
            <a:off x="150394" y="102367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182CA-83DD-11EF-2660-1E03101C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2"/>
          <a:stretch/>
        </p:blipFill>
        <p:spPr>
          <a:xfrm>
            <a:off x="234614" y="1726956"/>
            <a:ext cx="2911097" cy="3152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0D54A-1EA8-EB81-1ADB-F0486FCD5DCF}"/>
              </a:ext>
            </a:extLst>
          </p:cNvPr>
          <p:cNvSpPr txBox="1"/>
          <p:nvPr/>
        </p:nvSpPr>
        <p:spPr>
          <a:xfrm>
            <a:off x="3214436" y="1627256"/>
            <a:ext cx="649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환경에서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노드의 효율적인 활용</a:t>
            </a:r>
          </a:p>
        </p:txBody>
      </p:sp>
    </p:spTree>
    <p:extLst>
      <p:ext uri="{BB962C8B-B14F-4D97-AF65-F5344CB8AC3E}">
        <p14:creationId xmlns:p14="http://schemas.microsoft.com/office/powerpoint/2010/main" val="234327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14BBB7E4-B0C2-6D9B-21A4-99CB1E6D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84" y="5236598"/>
            <a:ext cx="2300704" cy="1294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4677633" y="207057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4890191" y="2439911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4988079" y="2809243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4677633" y="65685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4890191" y="102618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4988079" y="1361006"/>
            <a:ext cx="1197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4677633" y="3455243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4924836" y="3824575"/>
            <a:ext cx="4644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컴세바아이티탐구학원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코딩 강사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( 22.11. ~ 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508897"/>
            <a:ext cx="477052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182476" y="5833937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140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139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298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761</TotalTime>
  <Words>2562</Words>
  <Application>Microsoft Office PowerPoint</Application>
  <PresentationFormat>A4 용지(210x297mm)</PresentationFormat>
  <Paragraphs>429</Paragraphs>
  <Slides>16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19</cp:revision>
  <dcterms:created xsi:type="dcterms:W3CDTF">2023-08-20T12:08:02Z</dcterms:created>
  <dcterms:modified xsi:type="dcterms:W3CDTF">2023-09-05T14:12:53Z</dcterms:modified>
</cp:coreProperties>
</file>